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2" r:id="rId7"/>
    <p:sldId id="273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05F7E8-22BB-4E69-9A87-26BDF54EB276}" type="slidenum">
              <a:rPr lang="en-US" smtClean="0"/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EDA0C0-AF8F-4321-913C-8494DDB6A9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05F7E8-22BB-4E69-9A87-26BDF54EB27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057400"/>
            <a:ext cx="5486400" cy="1219200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ПОВРЕДЕ У СКИЈАЊУ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04800"/>
            <a:ext cx="5486400" cy="762000"/>
          </a:xfrm>
        </p:spPr>
        <p:txBody>
          <a:bodyPr/>
          <a:lstStyle/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Факултет спорта и физичког васпитања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Универзитет у Београду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5867400" y="3352800"/>
            <a:ext cx="2971800" cy="16657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sr-Cyrl-RS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Лука</a:t>
            </a:r>
            <a:r>
              <a:rPr kumimoji="0" lang="sr-Cyrl-RS" sz="3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Томић</a:t>
            </a: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2895600" y="5715000"/>
            <a:ext cx="4114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None/>
              <a:defRPr/>
            </a:pP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Београд,</a:t>
            </a:r>
            <a:r>
              <a:rPr kumimoji="0" lang="sr-Cyrl-RS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јун 2018.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457200"/>
            <a:ext cx="3429000" cy="838200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Повреда палца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amekeeperslabel.jpg"/>
          <p:cNvPicPr>
            <a:picLocks noChangeAspect="1"/>
          </p:cNvPicPr>
          <p:nvPr/>
        </p:nvPicPr>
        <p:blipFill>
          <a:blip r:embed="rId1"/>
          <a:srcRect t="6995"/>
          <a:stretch>
            <a:fillRect/>
          </a:stretch>
        </p:blipFill>
        <p:spPr>
          <a:xfrm>
            <a:off x="914400" y="1143000"/>
            <a:ext cx="6172200" cy="5065967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685800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Повреде доњих екстремитета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1"/>
          <a:srcRect l="7746" r="8981"/>
          <a:stretch>
            <a:fillRect/>
          </a:stretch>
        </p:blipFill>
        <p:spPr bwMode="auto">
          <a:xfrm>
            <a:off x="685800" y="1371600"/>
            <a:ext cx="6553200" cy="480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685800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Повреде предњег укрштеног лигамента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1371600"/>
            <a:ext cx="823765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762000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Повреде менискуса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" y="1143000"/>
            <a:ext cx="747995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762000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Повреде главе и кичменог стуба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6600" y="1637544"/>
            <a:ext cx="5262062" cy="397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2"/>
          <a:srcRect l="52934" b="7767"/>
          <a:stretch>
            <a:fillRect/>
          </a:stretch>
        </p:blipFill>
        <p:spPr bwMode="auto">
          <a:xfrm>
            <a:off x="533400" y="1447800"/>
            <a:ext cx="308489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Заштита у скијању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Едукација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Информисање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Свест о значају безбедности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Опрема (везови, кацига)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Физичка припрема скијаша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Одржавање квалитета стазе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seran_25_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1524000"/>
            <a:ext cx="285750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Закључак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 са повећаним ризиком од повређивања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Број повреда значајно смањен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Најчешћи узорци повређивања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Механизми настајања повреда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Карактеристичне повреде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Мере превенције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ilena\AppData\Local\Microsoft\Windows\Temporary Internet Files\Content.IE5\S1MJ0GST\Olympic_pictogram_Alpine_skiing[1]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91200" y="30480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676400"/>
            <a:ext cx="6096000" cy="1143000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ХВАЛА НА ПАЖЊИ!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plauz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90800" y="2895600"/>
            <a:ext cx="32766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Увод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05200" cy="4343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</a:rPr>
              <a:t>Шта је скијање?</a:t>
            </a:r>
            <a:endParaRPr lang="sr-Cyrl-RS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</a:rPr>
              <a:t>Повреде</a:t>
            </a:r>
            <a:endParaRPr lang="sr-Cyrl-RS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</a:rPr>
              <a:t>Узроци повређивања</a:t>
            </a:r>
            <a:endParaRPr lang="sr-Cyrl-RS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</a:rPr>
              <a:t>Карактеристичне повреде</a:t>
            </a:r>
            <a:endParaRPr lang="sr-Cyrl-RS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</a:rPr>
              <a:t>Мере превенције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Picture 3" descr="IMG-20170206-WA0005.jpg"/>
          <p:cNvPicPr>
            <a:picLocks noChangeAspect="1"/>
          </p:cNvPicPr>
          <p:nvPr/>
        </p:nvPicPr>
        <p:blipFill>
          <a:blip r:embed="rId1"/>
          <a:srcRect r="28661"/>
          <a:stretch>
            <a:fillRect/>
          </a:stretch>
        </p:blipFill>
        <p:spPr>
          <a:xfrm>
            <a:off x="3962400" y="1143000"/>
            <a:ext cx="4568274" cy="4267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Функција опреме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Скије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kije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362200"/>
            <a:ext cx="7705427" cy="31242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0" y="533400"/>
            <a:ext cx="2590800" cy="2743200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Везови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vez-.jpg"/>
          <p:cNvPicPr>
            <a:picLocks noChangeAspect="1"/>
          </p:cNvPicPr>
          <p:nvPr/>
        </p:nvPicPr>
        <p:blipFill>
          <a:blip r:embed="rId1"/>
          <a:srcRect r="10175"/>
          <a:stretch>
            <a:fillRect/>
          </a:stretch>
        </p:blipFill>
        <p:spPr>
          <a:xfrm>
            <a:off x="533400" y="214432"/>
            <a:ext cx="5486400" cy="2870716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>
          <a:xfrm>
            <a:off x="6248400" y="3581400"/>
            <a:ext cx="2590800" cy="2743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Ципеле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cipele-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249282"/>
            <a:ext cx="5791201" cy="3241616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762000"/>
            <a:ext cx="2362200" cy="1524000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Штап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tap-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685800"/>
            <a:ext cx="3458948" cy="53340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Мишићна анализа у скијању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6"/>
          <a:stretch>
            <a:fillRect/>
          </a:stretch>
        </p:blipFill>
        <p:spPr bwMode="auto">
          <a:xfrm>
            <a:off x="304800" y="1600200"/>
            <a:ext cx="8305800" cy="48849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Фактори ризика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може доћи до повреде?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Подела фактора ризика: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Узраст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Знање скијања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 снежне подлоге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 и климатски фактори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Хладноћа и загревање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sr-Cyrl-R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Повреде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304800"/>
            <a:ext cx="4312526" cy="271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Шта је повреда?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Подела повреда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Механизми настајања и узроци повреда: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Повреде настале падом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Сударом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Деловима скијашке опреме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Коришћењем ски лифтова и жичара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Неповољним климатским факторима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Типови повреда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0" y="1524000"/>
            <a:ext cx="3048000" cy="2286000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Повреде руку и раменог појаса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" y="1600200"/>
            <a:ext cx="4969448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WPS Presentation</Application>
  <PresentationFormat>On-screen Show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Wingdings</vt:lpstr>
      <vt:lpstr>Wingdings 2</vt:lpstr>
      <vt:lpstr>Century Schoolbook</vt:lpstr>
      <vt:lpstr>Microsoft YaHei</vt:lpstr>
      <vt:lpstr>Arial Unicode MS</vt:lpstr>
      <vt:lpstr>Calibri</vt:lpstr>
      <vt:lpstr>Oriel</vt:lpstr>
      <vt:lpstr>ПОВРЕДЕ У СКИЈАЊУ</vt:lpstr>
      <vt:lpstr>Увод</vt:lpstr>
      <vt:lpstr>Функција опреме</vt:lpstr>
      <vt:lpstr>PowerPoint 演示文稿</vt:lpstr>
      <vt:lpstr>PowerPoint 演示文稿</vt:lpstr>
      <vt:lpstr>Мишићна анализа у скијању</vt:lpstr>
      <vt:lpstr>Фактори ризика</vt:lpstr>
      <vt:lpstr>Повреде</vt:lpstr>
      <vt:lpstr>Типови повреда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Заштита у скијању</vt:lpstr>
      <vt:lpstr>Закључак</vt:lpstr>
      <vt:lpstr>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ПОВРЕДЕ У СКИЈАЊУ</dc:title>
  <dc:creator>milena</dc:creator>
  <cp:lastModifiedBy>User</cp:lastModifiedBy>
  <cp:revision>19</cp:revision>
  <dcterms:created xsi:type="dcterms:W3CDTF">2018-06-20T14:39:00Z</dcterms:created>
  <dcterms:modified xsi:type="dcterms:W3CDTF">2024-01-11T17:31:28Z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17BCDBA3CD244A838C8C4CEC636DBF94_13</vt:lpwstr>
  </property>
  <property fmtid="{D5CDD505-2E9C-101B-9397-08002B2CF9AE}" pid="3" name="KSOProductBuildVer">
    <vt:lpwstr>1033-12.2.0.13412</vt:lpwstr>
  </property>
</Properties>
</file>